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BC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13"/>
  </p:normalViewPr>
  <p:slideViewPr>
    <p:cSldViewPr snapToGrid="0" snapToObjects="1">
      <p:cViewPr varScale="1">
        <p:scale>
          <a:sx n="90" d="100"/>
          <a:sy n="90" d="100"/>
        </p:scale>
        <p:origin x="-680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161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35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946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48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889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66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7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55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52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13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9197A1D-3081-8A40-907F-E7FF0332D412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748E27D-412A-E64B-AF34-C9BDB77751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13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77955"/>
            <a:ext cx="12201994" cy="8129588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-128588" y="992459"/>
            <a:ext cx="12444413" cy="5994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3" y="-25438"/>
            <a:ext cx="1707295" cy="91891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81408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139580"/>
            <a:ext cx="10515600" cy="23363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29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7FBC41"/>
          </a:solidFill>
          <a:latin typeface="Helvetica Neue LT Std 45 Light" charset="0"/>
          <a:ea typeface="Helvetica Neue LT Std 45 Light" charset="0"/>
          <a:cs typeface="Helvetica Neue LT Std 45 Light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200" b="0" i="0" kern="1200">
          <a:solidFill>
            <a:schemeClr val="tx1"/>
          </a:solidFill>
          <a:latin typeface="Helvetica Neue LT Std 45 Light" charset="0"/>
          <a:ea typeface="Helvetica Neue LT Std 45 Light" charset="0"/>
          <a:cs typeface="Helvetica Neue LT Std 45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600" b="0" i="0" kern="1200">
          <a:solidFill>
            <a:schemeClr val="tx1"/>
          </a:solidFill>
          <a:latin typeface="Helvetica Neue LT Std 45 Light" charset="0"/>
          <a:ea typeface="Helvetica Neue LT Std 45 Light" charset="0"/>
          <a:cs typeface="Helvetica Neue LT Std 45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200" b="0" i="0" kern="1200">
          <a:solidFill>
            <a:schemeClr val="tx1"/>
          </a:solidFill>
          <a:latin typeface="Helvetica Neue LT Std 45 Light" charset="0"/>
          <a:ea typeface="Helvetica Neue LT Std 45 Light" charset="0"/>
          <a:cs typeface="Helvetica Neue LT Std 45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200" b="0" i="0" kern="1200">
          <a:solidFill>
            <a:schemeClr val="tx1"/>
          </a:solidFill>
          <a:latin typeface="Helvetica Neue LT Std 45 Light" charset="0"/>
          <a:ea typeface="Helvetica Neue LT Std 45 Light" charset="0"/>
          <a:cs typeface="Helvetica Neue LT Std 45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200" b="0" i="0" kern="1200">
          <a:solidFill>
            <a:schemeClr val="tx1"/>
          </a:solidFill>
          <a:latin typeface="Helvetica Neue LT Std 45 Light" charset="0"/>
          <a:ea typeface="Helvetica Neue LT Std 45 Light" charset="0"/>
          <a:cs typeface="Helvetica Neue LT Std 45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888" y="-1485900"/>
            <a:ext cx="12780998" cy="85153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237" y="1314450"/>
            <a:ext cx="7140747" cy="384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38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888" y="-1485900"/>
            <a:ext cx="12780998" cy="851535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04856" y="2643188"/>
            <a:ext cx="9800217" cy="2832287"/>
          </a:xfrm>
          <a:prstGeom prst="rect">
            <a:avLst/>
          </a:prstGeom>
          <a:solidFill>
            <a:srgbClr val="7FBC41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14488" y="2943227"/>
            <a:ext cx="8943975" cy="21717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5800" dirty="0" smtClean="0">
                <a:solidFill>
                  <a:schemeClr val="bg1"/>
                </a:solidFill>
                <a:latin typeface="Helvetica Neue LT Std 45 Light" charset="0"/>
                <a:ea typeface="Helvetica Neue LT Std 45 Light" charset="0"/>
                <a:cs typeface="Helvetica Neue LT Std 45 Light" charset="0"/>
              </a:rPr>
              <a:t>Keynote Title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Helvetica Neue LT Std 45 Light" charset="0"/>
                <a:ea typeface="Helvetica Neue LT Std 45 Light" charset="0"/>
                <a:cs typeface="Helvetica Neue LT Std 45 Light" charset="0"/>
              </a:rPr>
              <a:t>Speaker, Company</a:t>
            </a:r>
            <a:endParaRPr lang="en-US" sz="2400" dirty="0">
              <a:solidFill>
                <a:schemeClr val="bg1"/>
              </a:solidFill>
              <a:latin typeface="Helvetica Neue LT Std 45 Light" charset="0"/>
              <a:ea typeface="Helvetica Neue LT Std 45 Light" charset="0"/>
              <a:cs typeface="Helvetica Neue LT Std 45 Light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572" y="226522"/>
            <a:ext cx="3986784" cy="214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349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78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5</Words>
  <Application>Microsoft Macintosh PowerPoint</Application>
  <PresentationFormat>Custom</PresentationFormat>
  <Paragraphs>2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Jillian Hall</cp:lastModifiedBy>
  <cp:revision>5</cp:revision>
  <dcterms:created xsi:type="dcterms:W3CDTF">2015-11-12T15:50:19Z</dcterms:created>
  <dcterms:modified xsi:type="dcterms:W3CDTF">2015-11-24T21:08:12Z</dcterms:modified>
</cp:coreProperties>
</file>

<file path=docProps/thumbnail.jpeg>
</file>